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861" r:id="rId2"/>
    <p:sldId id="1337" r:id="rId3"/>
    <p:sldId id="1336" r:id="rId4"/>
    <p:sldId id="1338" r:id="rId5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40FF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6" autoAdjust="0"/>
    <p:restoredTop sz="88377" autoAdjust="0"/>
  </p:normalViewPr>
  <p:slideViewPr>
    <p:cSldViewPr>
      <p:cViewPr varScale="1">
        <p:scale>
          <a:sx n="158" d="100"/>
          <a:sy n="158" d="100"/>
        </p:scale>
        <p:origin x="192" y="45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97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19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6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9:1-9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480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called the twelve together and gave them power and authority over all demons and to cure diseases,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sent them out to proclaim the kingdom of God and to heal.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them, “Take nothing for your journey, no staff, nor bag, nor bread, nor money;  and do not have two tunics.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whatever house you enter, stay there, and from there depart.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wherever they do not receive you, when you leave that town shake off the dust from your feet as a testimony against them.”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departed and went through the villages, preaching the gospel and healing everywhere.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7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91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Herod the tetrarch heard about all that was happening, and he was perplexed, because it was said by some that John had been raised from the dead,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some that Elijah had appeared, and by others that one of the prophets of old had risen.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Herod said, “John I beheaded, but who is this about whom I hear such things?”  And he sought to see him.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F0910813-6890-FE38-51F6-B7796EBC90EB}"/>
              </a:ext>
            </a:extLst>
          </p:cNvPr>
          <p:cNvSpPr txBox="1"/>
          <p:nvPr/>
        </p:nvSpPr>
        <p:spPr>
          <a:xfrm>
            <a:off x="24277" y="17979"/>
            <a:ext cx="4745282" cy="40011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Trained and sent out for the glory of Jesus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24F117-AF71-1ACD-4E5E-F5FEA25F925F}"/>
              </a:ext>
            </a:extLst>
          </p:cNvPr>
          <p:cNvSpPr txBox="1"/>
          <p:nvPr/>
        </p:nvSpPr>
        <p:spPr>
          <a:xfrm>
            <a:off x="1479915" y="4461901"/>
            <a:ext cx="6408712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wherever they do not receive you, when you leave that town shake off the dust from your feet as a testimony against them.”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8B88A-773A-A7A3-FBB7-A07AB3A495D7}"/>
              </a:ext>
            </a:extLst>
          </p:cNvPr>
          <p:cNvSpPr txBox="1"/>
          <p:nvPr/>
        </p:nvSpPr>
        <p:spPr>
          <a:xfrm>
            <a:off x="0" y="409228"/>
            <a:ext cx="72405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Jesus equips His Disciples.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Power and Authority by Jesus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F631F1-4706-05CC-B327-D2EC63323B7E}"/>
              </a:ext>
            </a:extLst>
          </p:cNvPr>
          <p:cNvSpPr txBox="1"/>
          <p:nvPr/>
        </p:nvSpPr>
        <p:spPr>
          <a:xfrm>
            <a:off x="24277" y="765278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Jesus sends His Disciples out.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teaches &amp; leads His Disciples.  Preparation for Mission.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B72895-C115-D3C2-8589-9E7F51A7EF0A}"/>
              </a:ext>
            </a:extLst>
          </p:cNvPr>
          <p:cNvSpPr txBox="1"/>
          <p:nvPr/>
        </p:nvSpPr>
        <p:spPr>
          <a:xfrm>
            <a:off x="8093" y="1097051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Our mission – To proclaim the Kingdom of God and to Heal.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FFF474-C480-922E-EE43-BFB22FA91B41}"/>
              </a:ext>
            </a:extLst>
          </p:cNvPr>
          <p:cNvSpPr txBox="1"/>
          <p:nvPr/>
        </p:nvSpPr>
        <p:spPr>
          <a:xfrm>
            <a:off x="471803" y="1396457"/>
            <a:ext cx="864889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task of all Disciples of Jesus.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every generation, God sends His servants to proclaim the Kingdom of God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Miraculous healing – a demonstration of the Power and mercy of God – a foretaste of the full healing that comes when Christ returns.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12B5BC-0F1B-FF3F-FE53-6366CD15D24D}"/>
              </a:ext>
            </a:extLst>
          </p:cNvPr>
          <p:cNvSpPr txBox="1"/>
          <p:nvPr/>
        </p:nvSpPr>
        <p:spPr>
          <a:xfrm>
            <a:off x="8093" y="2529342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When sent, go in faith, trusting in the provision of God. 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C312B9-64A8-7804-D964-0B9C3CD04EB2}"/>
              </a:ext>
            </a:extLst>
          </p:cNvPr>
          <p:cNvSpPr txBox="1"/>
          <p:nvPr/>
        </p:nvSpPr>
        <p:spPr>
          <a:xfrm>
            <a:off x="495531" y="2830183"/>
            <a:ext cx="86488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receive ministry, support those who provide ministry.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A68530-9561-41C9-F389-6CA67EDA2A0B}"/>
              </a:ext>
            </a:extLst>
          </p:cNvPr>
          <p:cNvSpPr txBox="1"/>
          <p:nvPr/>
        </p:nvSpPr>
        <p:spPr>
          <a:xfrm>
            <a:off x="5585421" y="2530777"/>
            <a:ext cx="19204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nothing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A12E87-0345-EF7B-BB49-DAAB0937963F}"/>
              </a:ext>
            </a:extLst>
          </p:cNvPr>
          <p:cNvSpPr txBox="1"/>
          <p:nvPr/>
        </p:nvSpPr>
        <p:spPr>
          <a:xfrm>
            <a:off x="24277" y="3160520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Live Simply. 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shop around for more comfort or better living conditions.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8B582E-E2E3-7F6F-C95E-6C8EAE405947}"/>
              </a:ext>
            </a:extLst>
          </p:cNvPr>
          <p:cNvSpPr txBox="1"/>
          <p:nvPr/>
        </p:nvSpPr>
        <p:spPr>
          <a:xfrm>
            <a:off x="8093" y="3532754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Servants of Jesus are not always welcome.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12D0E9-DE50-25E8-EC78-DC52793E1797}"/>
              </a:ext>
            </a:extLst>
          </p:cNvPr>
          <p:cNvSpPr txBox="1"/>
          <p:nvPr/>
        </p:nvSpPr>
        <p:spPr>
          <a:xfrm>
            <a:off x="495531" y="3827023"/>
            <a:ext cx="77118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&amp; those who proclaim it are often despised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2BFFDD-22BF-A52A-7621-09F512AC313D}"/>
              </a:ext>
            </a:extLst>
          </p:cNvPr>
          <p:cNvSpPr txBox="1"/>
          <p:nvPr/>
        </p:nvSpPr>
        <p:spPr>
          <a:xfrm>
            <a:off x="24278" y="4131564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Rejection is not the fault of the message or the messenger.  Those who reject are to blame.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A3E442-DFF2-17B1-44BE-C45BABED4289}"/>
              </a:ext>
            </a:extLst>
          </p:cNvPr>
          <p:cNvSpPr txBox="1"/>
          <p:nvPr/>
        </p:nvSpPr>
        <p:spPr>
          <a:xfrm>
            <a:off x="24277" y="5013596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Obedience is all that’s required.  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CC217E-F33E-578A-E491-8DE627A0433C}"/>
              </a:ext>
            </a:extLst>
          </p:cNvPr>
          <p:cNvSpPr txBox="1"/>
          <p:nvPr/>
        </p:nvSpPr>
        <p:spPr>
          <a:xfrm>
            <a:off x="8093" y="5337278"/>
            <a:ext cx="91045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When God does His work through the lowly, even Kings will notice.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6D481A4-8A4E-8427-02F9-F5AD3B632685}"/>
              </a:ext>
            </a:extLst>
          </p:cNvPr>
          <p:cNvSpPr txBox="1"/>
          <p:nvPr/>
        </p:nvSpPr>
        <p:spPr>
          <a:xfrm>
            <a:off x="4929966" y="6062"/>
            <a:ext cx="33864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Trained by the Master</a:t>
            </a:r>
          </a:p>
        </p:txBody>
      </p:sp>
    </p:spTree>
    <p:extLst>
      <p:ext uri="{BB962C8B-B14F-4D97-AF65-F5344CB8AC3E}">
        <p14:creationId xmlns:p14="http://schemas.microsoft.com/office/powerpoint/2010/main" val="218793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" grpId="0"/>
      <p:bldP spid="3" grpId="0"/>
      <p:bldP spid="4" grpId="0"/>
      <p:bldP spid="6" grpId="0" uiExpand="1" build="p"/>
      <p:bldP spid="7" grpId="0"/>
      <p:bldP spid="8" grpId="0" uiExpand="1" build="p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166452</TotalTime>
  <Words>465</Words>
  <Application>Microsoft Macintosh PowerPoint</Application>
  <PresentationFormat>On-screen Show (16:10)</PresentationFormat>
  <Paragraphs>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2542</cp:revision>
  <cp:lastPrinted>2023-08-04T03:32:46Z</cp:lastPrinted>
  <dcterms:created xsi:type="dcterms:W3CDTF">2016-11-04T06:28:01Z</dcterms:created>
  <dcterms:modified xsi:type="dcterms:W3CDTF">2023-08-11T05:24:49Z</dcterms:modified>
</cp:coreProperties>
</file>